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11" r:id="rId3"/>
    <p:sldId id="1014" r:id="rId4"/>
    <p:sldId id="1015" r:id="rId5"/>
    <p:sldId id="1020" r:id="rId6"/>
    <p:sldId id="1017" r:id="rId7"/>
    <p:sldId id="1021" r:id="rId8"/>
    <p:sldId id="1018" r:id="rId9"/>
    <p:sldId id="1019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读写专项提优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699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and feelings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sad,you’re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 blue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you do? You can talk with friends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oryour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are angry, you’re feeling 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bad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do? You can take a deep breath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深呼吸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count to ten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684"/>
            <a:ext cx="11485848" cy="3888500"/>
          </a:xfrm>
        </p:spPr>
        <p:txBody>
          <a:bodyPr/>
          <a:lstStyle/>
          <a:p>
            <a:pPr lvl="0"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you’re afraid, you are feeling yellow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no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do? You can ask for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you’re bored, you are feeling gray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you do? You can listen to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you’re happy, you’re feeling pink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sing and dance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03589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very angry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ask for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singing and dancing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afraid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1782" y="181059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998" y="2306159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cs typeface="Times New Roman" panose="02020603050405020304" pitchFamily="18" charset="0"/>
              </a:rPr>
              <a:t>“You can take a deep breath and count to ten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可知，生气时可以深呼吸，数到十。故本题错误。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1109" y="370469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9998" y="4204245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</a:t>
            </a:r>
            <a:r>
              <a:rPr lang="en-US" altLang="zh-CN">
                <a:cs typeface="Times New Roman" panose="02020603050405020304" pitchFamily="18" charset="0"/>
              </a:rPr>
              <a:t>“When you’re happy, you’re feeling pink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Great</a:t>
            </a:r>
            <a:r>
              <a:rPr lang="zh-CN" altLang="zh-CN">
                <a:cs typeface="Times New Roman" panose="02020603050405020304" pitchFamily="18" charset="0"/>
              </a:rPr>
              <a:t>！ </a:t>
            </a:r>
            <a:r>
              <a:rPr lang="en-US" altLang="zh-CN">
                <a:cs typeface="Times New Roman" panose="02020603050405020304" pitchFamily="18" charset="0"/>
              </a:rPr>
              <a:t>You can sing and dance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可知，开心的时候可以唱歌跳舞，故本题错误。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28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11684"/>
            <a:ext cx="11485848" cy="65684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argue with your friends, you’re feeling red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4803" y="22195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738207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</a:t>
            </a:r>
            <a:r>
              <a:rPr lang="en-US" altLang="zh-CN">
                <a:cs typeface="Times New Roman" panose="02020603050405020304" pitchFamily="18" charset="0"/>
              </a:rPr>
              <a:t>“When you are angry, you’re feeling red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可知，当你生气的时候，你会感到脸红，故本题正确。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520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7963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阅读短文，选择正确的答案。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go out to play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feeling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7529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pink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19542" y="1753380"/>
            <a:ext cx="2875279" cy="138759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39508" y="24471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854" y="3628181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</a:t>
            </a:r>
            <a:r>
              <a:rPr lang="en-US" altLang="zh-CN">
                <a:cs typeface="Times New Roman" panose="02020603050405020304" pitchFamily="18" charset="0"/>
              </a:rPr>
              <a:t>“When you’re bored, you are feeling gray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可知，当你无聊时，对应的颜色是灰色。故选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15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0532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title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8884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 Feelings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8884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 feelings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8884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Colourful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3761" y="12200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3629923"/>
            <a:ext cx="11485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短文主要讲述了不同的情绪</a:t>
            </a:r>
            <a:r>
              <a:rPr lang="zh-CN" altLang="zh-CN">
                <a:cs typeface="宋体" panose="02010600030101010101" pitchFamily="2" charset="-122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如悲伤、生气、害怕、无聊、高兴等</a:t>
            </a:r>
            <a:r>
              <a:rPr lang="zh-CN" altLang="zh-CN">
                <a:cs typeface="宋体" panose="02010600030101010101" pitchFamily="2" charset="-122"/>
              </a:rPr>
              <a:t>）</a:t>
            </a:r>
            <a:r>
              <a:rPr lang="zh-CN" altLang="zh-CN">
                <a:cs typeface="Times New Roman" panose="02020603050405020304" pitchFamily="18" charset="0"/>
              </a:rPr>
              <a:t>对应着不同的颜色，以及针对每种情绪可以采取的不同应对方法，强调了情绪的丰富多彩。故选</a:t>
            </a:r>
            <a:r>
              <a:rPr lang="en-US" altLang="zh-CN">
                <a:cs typeface="Times New Roman" panose="02020603050405020304" pitchFamily="18" charset="0"/>
              </a:rPr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92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5658"/>
            <a:ext cx="11485848" cy="388952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二、假如你是聪聪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下图是你昨天的经历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请根据上面短文中描述的情绪与颜色的关联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仔细观察图片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写一篇短文来描述一下你的心情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感受。</a:t>
            </a: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要求：语句通顺，用词得当，书写规范，语法正确，不少于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161.jpg" descr="id:21474978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1159" y="3527002"/>
            <a:ext cx="1438908" cy="627873"/>
          </a:xfrm>
          <a:prstGeom prst="rect">
            <a:avLst/>
          </a:prstGeom>
        </p:spPr>
      </p:pic>
      <p:pic>
        <p:nvPicPr>
          <p:cNvPr id="4" name="gyy162.jpg" descr="id:21474978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70870" y="2942434"/>
            <a:ext cx="1439792" cy="1419028"/>
          </a:xfrm>
          <a:prstGeom prst="rect">
            <a:avLst/>
          </a:prstGeom>
        </p:spPr>
      </p:pic>
      <p:pic>
        <p:nvPicPr>
          <p:cNvPr id="5" name="gyy163.jpg" descr="id:21474978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87029" y="3162143"/>
            <a:ext cx="1439350" cy="1268373"/>
          </a:xfrm>
          <a:prstGeom prst="rect">
            <a:avLst/>
          </a:prstGeom>
        </p:spPr>
      </p:pic>
      <p:pic>
        <p:nvPicPr>
          <p:cNvPr id="6" name="gyy164.jpg" descr="id:214749787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102554" y="3131951"/>
            <a:ext cx="1439350" cy="1268373"/>
          </a:xfrm>
          <a:prstGeom prst="rect">
            <a:avLst/>
          </a:prstGeom>
        </p:spPr>
      </p:pic>
      <p:pic>
        <p:nvPicPr>
          <p:cNvPr id="7" name="gyy165.jpg" descr="id:214749788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422109" y="3097811"/>
            <a:ext cx="1177369" cy="141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17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242170"/>
          </a:xfrm>
        </p:spPr>
        <p:txBody>
          <a:bodyPr/>
          <a:lstStyle/>
          <a:p>
            <a:pPr indent="715963" algn="l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My 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name is </a:t>
            </a:r>
            <a:r>
              <a:rPr lang="en-US" altLang="zh-CN" dirty="0" err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Congcong</a:t>
            </a:r>
            <a:r>
              <a:rPr lang="en-US" altLang="zh-CN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. Yesterday I lost my new ruler. I felt </a:t>
            </a:r>
            <a:r>
              <a:rPr lang="en-US" altLang="zh-CN" dirty="0" smtClean="0">
                <a:solidFill>
                  <a:srgbClr val="FEFEF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352393"/>
            <a:ext cx="1135097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374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                                                                                                    sad</a:t>
            </a:r>
            <a:r>
              <a:rPr lang="en-US" altLang="zh-CN">
                <a:cs typeface="Times New Roman" panose="02020603050405020304" pitchFamily="18" charset="0"/>
              </a:rPr>
              <a:t>, just like the blue colour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Lanlan found my ruler in the classroom and gave it to me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I felt happy, just like the pink colour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Then I did my homework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I felt tired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After school, I had a basketball game with my friends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I won the basketball game, so I felt happy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Now, I’m pink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97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495</Words>
  <Application>Microsoft Office PowerPoint</Application>
  <PresentationFormat>自定义</PresentationFormat>
  <Paragraphs>45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378</cp:revision>
  <dcterms:created xsi:type="dcterms:W3CDTF">2020-11-06T05:24:00Z</dcterms:created>
  <dcterms:modified xsi:type="dcterms:W3CDTF">2025-06-10T02:53:00Z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